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2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docProps/app.xml><?xml version="1.0" encoding="utf-8"?>
<Properties xmlns="http://schemas.openxmlformats.org/officeDocument/2006/extended-properties" xmlns:vt="http://schemas.openxmlformats.org/officeDocument/2006/docPropsVTypes">
  <TotalTime>2981</TotalTime>
  <Words>2537</Words>
  <Application>Microsoft Office PowerPoint</Application>
  <PresentationFormat>全屏显示(4:3)</PresentationFormat>
  <Paragraphs>346</Paragraphs>
  <Slides>50</Slides>
  <Notes>3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50</vt:i4>
      </vt:variant>
    </vt:vector>
  </HeadingPairs>
  <TitlesOfParts>
    <vt:vector size="51" baseType="lpstr">
      <vt:lpstr>Office 主题</vt:lpstr>
      <vt:lpstr>下一百年的能源</vt:lpstr>
      <vt:lpstr>大纲</vt:lpstr>
      <vt:lpstr>能源的基本性</vt:lpstr>
      <vt:lpstr>人类的生物进化史和社会进化史都是能源消耗增加史</vt:lpstr>
      <vt:lpstr>世界能源需求（百万吨石油）</vt:lpstr>
      <vt:lpstr>二氧化碳排放</vt:lpstr>
      <vt:lpstr>能源困境</vt:lpstr>
      <vt:lpstr>中国能源问题</vt:lpstr>
      <vt:lpstr>幻灯片 9</vt:lpstr>
      <vt:lpstr>地球能量平衡</vt:lpstr>
      <vt:lpstr>中国初级能源类型</vt:lpstr>
      <vt:lpstr>未来聚变能世界初级能源比例</vt:lpstr>
      <vt:lpstr>新能源</vt:lpstr>
      <vt:lpstr>地球每年能源总量</vt:lpstr>
      <vt:lpstr>可再生能源</vt:lpstr>
      <vt:lpstr>太阳能</vt:lpstr>
      <vt:lpstr>德国的太阳能抽水蓄能系统</vt:lpstr>
      <vt:lpstr>太阳能命题</vt:lpstr>
      <vt:lpstr>全部使用太阳能需要的资源</vt:lpstr>
      <vt:lpstr>尘埃沉积</vt:lpstr>
      <vt:lpstr>风能</vt:lpstr>
      <vt:lpstr>幻灯片 22</vt:lpstr>
      <vt:lpstr>风力电机功率-风速曲线</vt:lpstr>
      <vt:lpstr>生物质能</vt:lpstr>
      <vt:lpstr>其它</vt:lpstr>
      <vt:lpstr>裂变核能</vt:lpstr>
      <vt:lpstr>裂变燃料价格</vt:lpstr>
      <vt:lpstr>传统核能利用的问题</vt:lpstr>
      <vt:lpstr>聚变</vt:lpstr>
      <vt:lpstr>聚变驱动亚临界裂变反应堆</vt:lpstr>
      <vt:lpstr>优点</vt:lpstr>
      <vt:lpstr>方案</vt:lpstr>
      <vt:lpstr>Laser Inertial Fusion-Fission Energy</vt:lpstr>
      <vt:lpstr>LIFE （LLNL）</vt:lpstr>
      <vt:lpstr>LIFE</vt:lpstr>
      <vt:lpstr>蓄能技术</vt:lpstr>
      <vt:lpstr>蓄能技术</vt:lpstr>
      <vt:lpstr>家用蓄能</vt:lpstr>
      <vt:lpstr>一百年内经济与技术趋势</vt:lpstr>
      <vt:lpstr>百年内石油使用</vt:lpstr>
      <vt:lpstr>Hubbert 石油储量预测</vt:lpstr>
      <vt:lpstr>煤炭</vt:lpstr>
      <vt:lpstr>风能</vt:lpstr>
      <vt:lpstr>太阳能</vt:lpstr>
      <vt:lpstr>核能</vt:lpstr>
      <vt:lpstr>聚变能</vt:lpstr>
      <vt:lpstr>水电</vt:lpstr>
      <vt:lpstr>生物质能</vt:lpstr>
      <vt:lpstr>天然气水合物Methane clathrate</vt:lpstr>
      <vt:lpstr>能源构成预测（TW）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下一百年的能源</dc:title>
  <dc:creator>Lei</dc:creator>
  <cp:lastModifiedBy>Lei</cp:lastModifiedBy>
  <cp:revision>230</cp:revision>
  <dcterms:created xsi:type="dcterms:W3CDTF">2010-07-02T01:28:19Z</dcterms:created>
  <dcterms:modified xsi:type="dcterms:W3CDTF">2010-09-09T07:17:10Z</dcterms:modified>
</cp:coreProperties>
</file>