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0"/>
    <p:restoredTop sz="94607"/>
  </p:normalViewPr>
  <p:slideViewPr>
    <p:cSldViewPr showGuides="1">
      <p:cViewPr varScale="1">
        <p:scale>
          <a:sx n="62" d="100"/>
          <a:sy n="62" d="100"/>
        </p:scale>
        <p:origin x="155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dmZThlYTg0YjVlZWI0NjljYzI5MzIxYmRkYTFhOTgifQ=="/>
</p:tagLst>
</file>

<file path=docProps/app.xml><?xml version="1.0" encoding="utf-8"?>
<Properties xmlns="http://schemas.openxmlformats.org/officeDocument/2006/extended-properties" xmlns:vt="http://schemas.openxmlformats.org/officeDocument/2006/docPropsVTypes">
  <Template>就业系统升级测试培训操作手册v2</Template>
  <TotalTime>41</TotalTime>
  <Words>5328</Words>
  <Application>Microsoft Office PowerPoint</Application>
  <PresentationFormat>全屏显示(4:3)</PresentationFormat>
  <Paragraphs>453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MS Gothic</vt:lpstr>
      <vt:lpstr>等线</vt:lpstr>
      <vt:lpstr>汉仪大黑简</vt:lpstr>
      <vt:lpstr>黑体</vt:lpstr>
      <vt:lpstr>宋体</vt:lpstr>
      <vt:lpstr>微软简粗黑</vt:lpstr>
      <vt:lpstr>微软雅黑</vt:lpstr>
      <vt:lpstr>Arial</vt:lpstr>
      <vt:lpstr>Calibri</vt:lpstr>
      <vt:lpstr>Segoe UI</vt:lpstr>
      <vt:lpstr>Times New Roman</vt:lpstr>
      <vt:lpstr>581TGp_gold_light</vt:lpstr>
      <vt:lpstr>毕业生就业系统 数据填报说明</vt:lpstr>
      <vt:lpstr>各角色职责及操作说明</vt:lpstr>
      <vt:lpstr>填报就业派遣信息流程</vt:lpstr>
      <vt:lpstr>摘要</vt:lpstr>
      <vt:lpstr>学生毕业申请系统说明</vt:lpstr>
      <vt:lpstr>学生登录http://sep.ucas.ac.cn</vt:lpstr>
      <vt:lpstr>学生毕业申请数据填报步骤 1、2</vt:lpstr>
      <vt:lpstr>学生毕业申请数据填报步骤 3、4</vt:lpstr>
      <vt:lpstr>毕业申请数据填报步骤 5、6</vt:lpstr>
      <vt:lpstr>签约数据填报说明</vt:lpstr>
      <vt:lpstr>签约数据填报说明</vt:lpstr>
      <vt:lpstr>派遣数据填报说明</vt:lpstr>
      <vt:lpstr>报到证签发类别说明：</vt:lpstr>
      <vt:lpstr>二、关于单位信息：</vt:lpstr>
      <vt:lpstr>PowerPoint 演示文稿</vt:lpstr>
      <vt:lpstr>毕业去向说明：</vt:lpstr>
      <vt:lpstr>毕业去向说明：</vt:lpstr>
      <vt:lpstr>毕业去向说明：</vt:lpstr>
      <vt:lpstr>毕业去向说明：</vt:lpstr>
      <vt:lpstr>毕业去向说明：</vt:lpstr>
      <vt:lpstr>三、派遣材料及信息相关说明：</vt:lpstr>
      <vt:lpstr>三、派遣材料及信息相关说明：</vt:lpstr>
      <vt:lpstr>三、派遣材料及信息相关说明：</vt:lpstr>
      <vt:lpstr>三、派遣材料及信息相关说明：</vt:lpstr>
      <vt:lpstr>三、派遣材料及信息相关说明：</vt:lpstr>
      <vt:lpstr>“毕业去向”与“报到证签发类别”对应选项说明 1</vt:lpstr>
      <vt:lpstr>“毕业去向”与“报到证签发类别”对应选项说明  2</vt:lpstr>
      <vt:lpstr>学生签约、派遣数据填报  登录http://sep.ucas.ac.cn</vt:lpstr>
      <vt:lpstr>签约、派遣数据填报步骤  1、2</vt:lpstr>
      <vt:lpstr>签约、派遣数据填报步骤  3</vt:lpstr>
      <vt:lpstr>数据填报之就业信息填报说明</vt:lpstr>
      <vt:lpstr>签约、派遣数据填报步骤  4</vt:lpstr>
      <vt:lpstr>签约、派遣数据填报步骤  5、6</vt:lpstr>
      <vt:lpstr>签约、派遣数据填报步骤  7</vt:lpstr>
      <vt:lpstr>毕业去向说明</vt:lpstr>
      <vt:lpstr>填报数据常见问题 </vt:lpstr>
      <vt:lpstr>填报数据常见问题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就业派遣操作指南</dc:title>
  <dc:creator>李大春</dc:creator>
  <cp:lastModifiedBy>QWY</cp:lastModifiedBy>
  <cp:revision>349</cp:revision>
  <dcterms:created xsi:type="dcterms:W3CDTF">2013-06-05T11:11:42Z</dcterms:created>
  <dcterms:modified xsi:type="dcterms:W3CDTF">2022-06-17T10:31:31Z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F62088C88955485B80B4859199771645</vt:lpwstr>
  </property>
  <property fmtid="{D5CDD505-2E9C-101B-9397-08002B2CF9AE}" pid="3" name="KSOProductBuildVer">
    <vt:lpwstr>2052-11.1.0.11805</vt:lpwstr>
  </property>
</Properties>
</file>