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7480</TotalTime>
  <Words>666</Words>
  <Application>Microsoft Office PowerPoint</Application>
  <PresentationFormat>如螢幕大小 (4:3)</PresentationFormat>
  <Paragraphs>136</Paragraphs>
  <Slides>16</Slides>
  <Notes>12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旅程</vt:lpstr>
      <vt:lpstr>primordial fluctuations within tele-parallelism </vt:lpstr>
      <vt:lpstr>Out-line</vt:lpstr>
      <vt:lpstr>Tele-parallel geometry</vt:lpstr>
      <vt:lpstr>Tele-parallel geometry</vt:lpstr>
      <vt:lpstr>投影片 5</vt:lpstr>
      <vt:lpstr>Tele-parallel description of gr</vt:lpstr>
      <vt:lpstr>Higher-order teleparallel theory</vt:lpstr>
      <vt:lpstr>Tele-parallel theories for inflation</vt:lpstr>
      <vt:lpstr>Tele-parallel theories for inflation</vt:lpstr>
      <vt:lpstr>Tele-parallel theories for inflation</vt:lpstr>
      <vt:lpstr>Tele-parallel theories for inflation</vt:lpstr>
      <vt:lpstr>Tele-parallel theories for inflation</vt:lpstr>
      <vt:lpstr>Tele-parallel theories for inflation</vt:lpstr>
      <vt:lpstr>Tele-parallel theories for inflation</vt:lpstr>
      <vt:lpstr>Tele-parallel theories for inflation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Inflation in</dc:title>
  <dc:creator>使用者</dc:creator>
  <cp:lastModifiedBy>使用者</cp:lastModifiedBy>
  <cp:revision>161</cp:revision>
  <cp:lastPrinted>2012-05-09T13:01:40Z</cp:lastPrinted>
  <dcterms:created xsi:type="dcterms:W3CDTF">2012-02-25T08:24:17Z</dcterms:created>
  <dcterms:modified xsi:type="dcterms:W3CDTF">2012-05-10T01:35:46Z</dcterms:modified>
</cp:coreProperties>
</file>