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10" autoAdjust="0"/>
  </p:normalViewPr>
  <p:slideViewPr>
    <p:cSldViewPr>
      <p:cViewPr varScale="1">
        <p:scale>
          <a:sx n="85" d="100"/>
          <a:sy n="85" d="100"/>
        </p:scale>
        <p:origin x="-4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7879</TotalTime>
  <Words>734</Words>
  <Application>Microsoft Office PowerPoint</Application>
  <PresentationFormat>全屏显示(4:3)</PresentationFormat>
  <Paragraphs>98</Paragraphs>
  <Slides>28</Slides>
  <Notes>6</Notes>
  <HiddenSlides>2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Office 主题</vt:lpstr>
      <vt:lpstr>Microsoft 公式 3.0</vt:lpstr>
      <vt:lpstr>AMS02实验和精确宇宙线物理</vt:lpstr>
      <vt:lpstr>宇宙线的发现</vt:lpstr>
      <vt:lpstr>幻灯片 3</vt:lpstr>
      <vt:lpstr>Discovery of the Pion</vt:lpstr>
      <vt:lpstr>幻灯片 5</vt:lpstr>
      <vt:lpstr>PAMELA results of antiparticles in cosmic rays</vt:lpstr>
      <vt:lpstr>The total electron+positron spectrum</vt:lpstr>
      <vt:lpstr>Indirect detection of dark matter --Gamma rays</vt:lpstr>
      <vt:lpstr>幻灯片 9</vt:lpstr>
      <vt:lpstr>幻灯片 10</vt:lpstr>
      <vt:lpstr>宇宙线的产生和传播</vt:lpstr>
      <vt:lpstr>银河系宇宙线传播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Convection model is disfavored.</vt:lpstr>
      <vt:lpstr>Different correlation between parameters!</vt:lpstr>
      <vt:lpstr>Pbar/p is not well reproduced</vt:lpstr>
      <vt:lpstr>Summary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AMS02和精确宇宙线物理</dc:title>
  <dc:creator>ibm</dc:creator>
  <cp:lastModifiedBy>ibm</cp:lastModifiedBy>
  <cp:revision>33</cp:revision>
  <dcterms:created xsi:type="dcterms:W3CDTF">2012-05-03T12:41:44Z</dcterms:created>
  <dcterms:modified xsi:type="dcterms:W3CDTF">2012-05-09T00:05:43Z</dcterms:modified>
</cp:coreProperties>
</file>