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45" autoAdjust="0"/>
    <p:restoredTop sz="86357" autoAdjust="0"/>
  </p:normalViewPr>
  <p:slideViewPr>
    <p:cSldViewPr>
      <p:cViewPr varScale="1">
        <p:scale>
          <a:sx n="78" d="100"/>
          <a:sy n="78" d="100"/>
        </p:scale>
        <p:origin x="-161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docProps/app.xml><?xml version="1.0" encoding="utf-8"?>
<Properties xmlns="http://schemas.openxmlformats.org/officeDocument/2006/extended-properties" xmlns:vt="http://schemas.openxmlformats.org/officeDocument/2006/docPropsVTypes">
  <TotalTime>1494</TotalTime>
  <Words>443</Words>
  <Application>Microsoft Office PowerPoint</Application>
  <PresentationFormat>如螢幕大小 (4:3)</PresentationFormat>
  <Paragraphs>64</Paragraphs>
  <Slides>10</Slides>
  <Notes>7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2" baseType="lpstr">
      <vt:lpstr>Office 佈景主題</vt:lpstr>
      <vt:lpstr>點陣圖影像</vt:lpstr>
      <vt:lpstr>Theoretical Particle &amp; Cosmology  efforts in Taiwan –  a small community    Xiao-Gang He NCTS                                    </vt:lpstr>
      <vt:lpstr>Theoretical Particle&amp;Cosmology efforts in Taiwan</vt:lpstr>
      <vt:lpstr>投影片 3</vt:lpstr>
      <vt:lpstr>Funding</vt:lpstr>
      <vt:lpstr>投影片 5</vt:lpstr>
      <vt:lpstr>Focus groups related to HEP and Cosmology  1. Gravitation  2. Cosmology and Particle Astrophysics  3. LHC Physics  4. String  5. Lattice QCD and Hadron Physics   </vt:lpstr>
      <vt:lpstr>Major Experimental programs  LHC (ATLAS, CMS); SUPER-B;  DAYA BAY; TEXONO; Fermilab E-906;CDEX; J-PARC…  ARMIBA; AMS02; ALMA; ANITA/ARA;CHFT/Subaru;SAM,TAOS…</vt:lpstr>
      <vt:lpstr>Major research fields and topics</vt:lpstr>
      <vt:lpstr>Major academic activities </vt:lpstr>
      <vt:lpstr>投影片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Windows User</dc:creator>
  <cp:lastModifiedBy>Windows 使用者</cp:lastModifiedBy>
  <cp:revision>109</cp:revision>
  <dcterms:created xsi:type="dcterms:W3CDTF">2011-07-23T07:16:24Z</dcterms:created>
  <dcterms:modified xsi:type="dcterms:W3CDTF">2012-05-07T06:58:03Z</dcterms:modified>
</cp:coreProperties>
</file>